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5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3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16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5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01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8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8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90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99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3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0B28-6CBC-4FDA-96B4-EBF5C8294F2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70F5-AE07-4E45-A73D-7239D26A4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60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945"/>
            <a:ext cx="12245523" cy="47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7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3"/>
            <a:ext cx="12192000" cy="6862793"/>
          </a:xfrm>
        </p:spPr>
      </p:pic>
    </p:spTree>
    <p:extLst>
      <p:ext uri="{BB962C8B-B14F-4D97-AF65-F5344CB8AC3E}">
        <p14:creationId xmlns:p14="http://schemas.microsoft.com/office/powerpoint/2010/main" val="4509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84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9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Nora Wang (王子言)-浪潮工业互联网</dc:creator>
  <cp:lastModifiedBy>Nora Wang (王子言)-浪潮工业互联网</cp:lastModifiedBy>
  <cp:revision>1</cp:revision>
  <dcterms:created xsi:type="dcterms:W3CDTF">2022-10-13T08:07:13Z</dcterms:created>
  <dcterms:modified xsi:type="dcterms:W3CDTF">2022-10-13T08:07:47Z</dcterms:modified>
</cp:coreProperties>
</file>